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61" r:id="rId2"/>
    <p:sldId id="256" r:id="rId3"/>
    <p:sldId id="280" r:id="rId4"/>
    <p:sldId id="282" r:id="rId5"/>
    <p:sldId id="281" r:id="rId6"/>
    <p:sldId id="273" r:id="rId7"/>
    <p:sldId id="272" r:id="rId8"/>
    <p:sldId id="276" r:id="rId9"/>
    <p:sldId id="275" r:id="rId10"/>
    <p:sldId id="274" r:id="rId11"/>
    <p:sldId id="279" r:id="rId12"/>
    <p:sldId id="278" r:id="rId13"/>
    <p:sldId id="277" r:id="rId14"/>
    <p:sldId id="283" r:id="rId15"/>
    <p:sldId id="284" r:id="rId16"/>
    <p:sldId id="267" r:id="rId17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HY강B" panose="0203060000010101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AB5"/>
    <a:srgbClr val="93CDDD"/>
    <a:srgbClr val="79C1D5"/>
    <a:srgbClr val="CAE6EE"/>
    <a:srgbClr val="FF8B8B"/>
    <a:srgbClr val="FFBFBF"/>
    <a:srgbClr val="4DADC7"/>
    <a:srgbClr val="32879E"/>
    <a:srgbClr val="F2F2F2"/>
    <a:srgbClr val="23C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80" autoAdjust="0"/>
  </p:normalViewPr>
  <p:slideViewPr>
    <p:cSldViewPr>
      <p:cViewPr varScale="1">
        <p:scale>
          <a:sx n="96" d="100"/>
          <a:sy n="96" d="100"/>
        </p:scale>
        <p:origin x="66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능력이 요구되는 현대 사회에서 그것을 좇아 가야만 하는 바쁜 대학생들이 편리하고 체계화된 관리와 계획을 통해 대학 생활을 보다 효율적으로 할 수 있도록 하는 것이 본 프로그램의 목적이다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33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진행률 표시기능은 추가 요구사항</a:t>
            </a:r>
            <a:endParaRPr lang="en-US" altLang="ko-KR" dirty="0"/>
          </a:p>
          <a:p>
            <a:r>
              <a:rPr lang="ko-KR" altLang="en-US" dirty="0"/>
              <a:t>완료된 </a:t>
            </a:r>
            <a:r>
              <a:rPr lang="ko-KR" altLang="en-US" dirty="0" err="1"/>
              <a:t>할일</a:t>
            </a:r>
            <a:r>
              <a:rPr lang="ko-KR" altLang="en-US" dirty="0"/>
              <a:t> 숨기기</a:t>
            </a:r>
            <a:r>
              <a:rPr lang="en-US" altLang="ko-KR" dirty="0"/>
              <a:t>/</a:t>
            </a:r>
            <a:r>
              <a:rPr lang="ko-KR" altLang="en-US" dirty="0"/>
              <a:t>보이기 기능은 개발 도중 변경된 요구사항임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82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0EEEF72-D11B-4B45-80B2-11F8785BC426}" type="datetime1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660232" y="0"/>
            <a:ext cx="2346960" cy="273844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FF6344-EBAA-4085-A258-559FF331E266}" type="datetime1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660232" y="0"/>
            <a:ext cx="2346960" cy="273844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flipV="1">
            <a:off x="101154" y="98078"/>
            <a:ext cx="864096" cy="477157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D090FF6-59C0-4879-B026-626A45E9659E}" type="datetime1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660232" y="0"/>
            <a:ext cx="2346960" cy="273844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96B71F-E5F5-4A0E-890A-E016AAB339A5}" type="datetime1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660232" y="0"/>
            <a:ext cx="2346960" cy="273844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AE021B9-18A6-4AF5-A374-48BE1ECA2072}" type="datetime1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60232" y="0"/>
            <a:ext cx="2346960" cy="273844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1FA1C93-9B06-4276-BC97-0ADB2A4437DB}" type="datetime1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60232" y="0"/>
            <a:ext cx="2346960" cy="273844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07ABF81-9823-4755-9B74-B9CC032432DE}" type="datetime1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660232" y="0"/>
            <a:ext cx="2346960" cy="273844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58A5C5-A760-4665-A940-E20F510C69FE}" type="datetime1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660232" y="0"/>
            <a:ext cx="2346960" cy="273844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96930" y="94773"/>
            <a:ext cx="8867558" cy="4940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119276" y="4818006"/>
            <a:ext cx="49054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gradFill>
                  <a:gsLst>
                    <a:gs pos="0">
                      <a:schemeClr val="tx2">
                        <a:lumMod val="40000"/>
                        <a:lumOff val="6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- Copyrightⓒ2016 All rights reserved by Angry </a:t>
            </a:r>
            <a:r>
              <a:rPr lang="en-US" altLang="ko-KR" sz="700" dirty="0" err="1">
                <a:gradFill>
                  <a:gsLst>
                    <a:gs pos="0">
                      <a:schemeClr val="tx2">
                        <a:lumMod val="40000"/>
                        <a:lumOff val="6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momo</a:t>
            </a:r>
            <a:endParaRPr lang="ko-KR" altLang="en-US" sz="700" dirty="0">
              <a:gradFill>
                <a:gsLst>
                  <a:gs pos="0">
                    <a:schemeClr val="tx2">
                      <a:lumMod val="40000"/>
                      <a:lumOff val="6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987824" y="1063010"/>
            <a:ext cx="3168352" cy="3312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987824" y="915566"/>
            <a:ext cx="3168352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액자 8"/>
          <p:cNvSpPr/>
          <p:nvPr/>
        </p:nvSpPr>
        <p:spPr>
          <a:xfrm>
            <a:off x="2915816" y="843558"/>
            <a:ext cx="3312368" cy="3462930"/>
          </a:xfrm>
          <a:prstGeom prst="frame">
            <a:avLst>
              <a:gd name="adj1" fmla="val 674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2136274"/>
            <a:ext cx="2987824" cy="2880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56176" y="2136274"/>
            <a:ext cx="2987824" cy="2880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3513206" y="3731498"/>
            <a:ext cx="41072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5148064" y="3731498"/>
            <a:ext cx="41072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92D53E-4DC5-440F-BD1B-C5D34DF390E1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D65E2-0A9E-4AAA-AD5A-249C1DFD95AA}"/>
              </a:ext>
            </a:extLst>
          </p:cNvPr>
          <p:cNvSpPr txBox="1"/>
          <p:nvPr/>
        </p:nvSpPr>
        <p:spPr>
          <a:xfrm>
            <a:off x="3593614" y="1623299"/>
            <a:ext cx="22025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TO DO LIST</a:t>
            </a:r>
          </a:p>
          <a:p>
            <a:r>
              <a:rPr lang="ko-KR" altLang="en-US" sz="3200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프로그램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CB48E6-A08E-4DA9-A4BD-C339D80001C6}"/>
              </a:ext>
            </a:extLst>
          </p:cNvPr>
          <p:cNvSpPr txBox="1"/>
          <p:nvPr/>
        </p:nvSpPr>
        <p:spPr>
          <a:xfrm>
            <a:off x="3953655" y="3435846"/>
            <a:ext cx="126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A4</a:t>
            </a:r>
            <a:r>
              <a:rPr lang="ko-KR" altLang="en-US" sz="3200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58031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다이어그램 1">
            <a:extLst>
              <a:ext uri="{FF2B5EF4-FFF2-40B4-BE49-F238E27FC236}">
                <a16:creationId xmlns:a16="http://schemas.microsoft.com/office/drawing/2014/main" id="{8350B604-4279-45D7-BD3E-73218941F01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65" b="-10051"/>
          <a:stretch>
            <a:fillRect/>
          </a:stretch>
        </p:blipFill>
        <p:spPr bwMode="auto">
          <a:xfrm>
            <a:off x="1403648" y="436898"/>
            <a:ext cx="7056785" cy="433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3D08F-F91E-4BE7-8D8A-6EBC0E56516A}"/>
              </a:ext>
            </a:extLst>
          </p:cNvPr>
          <p:cNvSpPr txBox="1"/>
          <p:nvPr/>
        </p:nvSpPr>
        <p:spPr>
          <a:xfrm>
            <a:off x="39949" y="51470"/>
            <a:ext cx="787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개발과정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709C2A-B804-469B-A1CC-B2B1C8837E07}"/>
              </a:ext>
            </a:extLst>
          </p:cNvPr>
          <p:cNvGrpSpPr/>
          <p:nvPr/>
        </p:nvGrpSpPr>
        <p:grpSpPr>
          <a:xfrm>
            <a:off x="7465387" y="213691"/>
            <a:ext cx="1493679" cy="446414"/>
            <a:chOff x="6634704" y="578793"/>
            <a:chExt cx="2388679" cy="54717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8E62A3-6441-496B-8C8B-BB93F5B74A2E}"/>
                </a:ext>
              </a:extLst>
            </p:cNvPr>
            <p:cNvSpPr/>
            <p:nvPr/>
          </p:nvSpPr>
          <p:spPr>
            <a:xfrm>
              <a:off x="6681558" y="578793"/>
              <a:ext cx="2341825" cy="54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WBS</a:t>
              </a:r>
              <a:endParaRPr lang="ko-KR" altLang="en-US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294FCD-0A3F-40BB-9B4A-2388FE50AA8A}"/>
                </a:ext>
              </a:extLst>
            </p:cNvPr>
            <p:cNvSpPr/>
            <p:nvPr/>
          </p:nvSpPr>
          <p:spPr>
            <a:xfrm>
              <a:off x="6634704" y="578793"/>
              <a:ext cx="175923" cy="54717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06D950-5D3A-44E9-A726-34A4D9C11E07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4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F3FC60-9DEF-4191-A961-3AD3087FBA46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그림 1">
            <a:extLst>
              <a:ext uri="{FF2B5EF4-FFF2-40B4-BE49-F238E27FC236}">
                <a16:creationId xmlns:a16="http://schemas.microsoft.com/office/drawing/2014/main" id="{AB0C84AC-BACB-4533-8D1C-F35441B9F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03" y="822471"/>
            <a:ext cx="3398165" cy="383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C718DA-8207-4FCB-A577-A85AD9EE3B5B}"/>
              </a:ext>
            </a:extLst>
          </p:cNvPr>
          <p:cNvSpPr txBox="1"/>
          <p:nvPr/>
        </p:nvSpPr>
        <p:spPr>
          <a:xfrm>
            <a:off x="6084168" y="29885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Gatt</a:t>
            </a:r>
            <a:r>
              <a:rPr lang="en-US" altLang="ko-KR" b="1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b="1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차트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AF1F4-F344-4835-9985-CE585F40A728}"/>
              </a:ext>
            </a:extLst>
          </p:cNvPr>
          <p:cNvSpPr txBox="1"/>
          <p:nvPr/>
        </p:nvSpPr>
        <p:spPr>
          <a:xfrm>
            <a:off x="39949" y="51470"/>
            <a:ext cx="787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개발과정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B1C48-1089-41EB-B8A7-5F97EEA52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699542"/>
            <a:ext cx="4348416" cy="3888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E2AF2-2E04-47FF-B649-75675080C60A}"/>
              </a:ext>
            </a:extLst>
          </p:cNvPr>
          <p:cNvSpPr txBox="1"/>
          <p:nvPr/>
        </p:nvSpPr>
        <p:spPr>
          <a:xfrm>
            <a:off x="1943708" y="29885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PERT </a:t>
            </a:r>
            <a:r>
              <a:rPr lang="ko-KR" altLang="en-US" b="1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차트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B73E98-BF94-4411-877A-1E6986DDE543}"/>
              </a:ext>
            </a:extLst>
          </p:cNvPr>
          <p:cNvGrpSpPr/>
          <p:nvPr/>
        </p:nvGrpSpPr>
        <p:grpSpPr>
          <a:xfrm>
            <a:off x="7465387" y="213691"/>
            <a:ext cx="1493679" cy="446414"/>
            <a:chOff x="6634704" y="578793"/>
            <a:chExt cx="2388679" cy="54717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EBA9C9-A386-4B8F-AFDD-2E246B53E1F9}"/>
                </a:ext>
              </a:extLst>
            </p:cNvPr>
            <p:cNvSpPr/>
            <p:nvPr/>
          </p:nvSpPr>
          <p:spPr>
            <a:xfrm>
              <a:off x="6681558" y="578793"/>
              <a:ext cx="2341825" cy="54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차트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A1E261-C71F-4393-932A-AA3209782E3C}"/>
                </a:ext>
              </a:extLst>
            </p:cNvPr>
            <p:cNvSpPr/>
            <p:nvPr/>
          </p:nvSpPr>
          <p:spPr>
            <a:xfrm>
              <a:off x="6634704" y="578793"/>
              <a:ext cx="175923" cy="54717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88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323533-ADE2-42E8-8FCE-DD682630F0F7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74AF7-D08E-489D-8CA7-65C88E33D8D2}"/>
              </a:ext>
            </a:extLst>
          </p:cNvPr>
          <p:cNvSpPr txBox="1"/>
          <p:nvPr/>
        </p:nvSpPr>
        <p:spPr>
          <a:xfrm>
            <a:off x="39949" y="51470"/>
            <a:ext cx="787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개발과정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E6E83D-2BF3-44AF-996B-DEB85AB3F0C5}"/>
              </a:ext>
            </a:extLst>
          </p:cNvPr>
          <p:cNvGrpSpPr/>
          <p:nvPr/>
        </p:nvGrpSpPr>
        <p:grpSpPr>
          <a:xfrm>
            <a:off x="7465387" y="213691"/>
            <a:ext cx="1493679" cy="446414"/>
            <a:chOff x="6634704" y="578793"/>
            <a:chExt cx="2388679" cy="54717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68489E3-37EE-43F3-8B40-4072814D8A78}"/>
                </a:ext>
              </a:extLst>
            </p:cNvPr>
            <p:cNvSpPr/>
            <p:nvPr/>
          </p:nvSpPr>
          <p:spPr>
            <a:xfrm>
              <a:off x="6681558" y="578793"/>
              <a:ext cx="2341825" cy="54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구현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B59700-5D37-4122-83DB-23DBC9BFC803}"/>
                </a:ext>
              </a:extLst>
            </p:cNvPr>
            <p:cNvSpPr/>
            <p:nvPr/>
          </p:nvSpPr>
          <p:spPr>
            <a:xfrm>
              <a:off x="6634704" y="578793"/>
              <a:ext cx="175923" cy="54717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7AB7D43-45BC-4B85-A1C8-FFDEE02A8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06" y="339502"/>
            <a:ext cx="4389494" cy="1916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1D0121-3DBF-4445-AB8E-8E9E1421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896" y="2527592"/>
            <a:ext cx="6242424" cy="2386581"/>
          </a:xfrm>
          <a:prstGeom prst="rect">
            <a:avLst/>
          </a:prstGeom>
        </p:spPr>
      </p:pic>
      <p:sp>
        <p:nvSpPr>
          <p:cNvPr id="9" name="화살표: 톱니 모양의 오른쪽 8">
            <a:extLst>
              <a:ext uri="{FF2B5EF4-FFF2-40B4-BE49-F238E27FC236}">
                <a16:creationId xmlns:a16="http://schemas.microsoft.com/office/drawing/2014/main" id="{72A0927A-10CD-472E-B0F5-63EC253663C0}"/>
              </a:ext>
            </a:extLst>
          </p:cNvPr>
          <p:cNvSpPr/>
          <p:nvPr/>
        </p:nvSpPr>
        <p:spPr>
          <a:xfrm rot="5400000">
            <a:off x="4055606" y="2251358"/>
            <a:ext cx="316200" cy="284540"/>
          </a:xfrm>
          <a:prstGeom prst="notchedRightArrow">
            <a:avLst/>
          </a:prstGeom>
          <a:solidFill>
            <a:srgbClr val="399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3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4CBC3B3-0754-4485-8EBE-FA77FF4833F3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22E18-4E0C-4D22-8E19-CC9CDA226341}"/>
              </a:ext>
            </a:extLst>
          </p:cNvPr>
          <p:cNvSpPr txBox="1"/>
          <p:nvPr/>
        </p:nvSpPr>
        <p:spPr>
          <a:xfrm>
            <a:off x="39949" y="51470"/>
            <a:ext cx="787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개발과정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01B4A0-2045-4147-B311-6F087B5558EE}"/>
              </a:ext>
            </a:extLst>
          </p:cNvPr>
          <p:cNvGrpSpPr/>
          <p:nvPr/>
        </p:nvGrpSpPr>
        <p:grpSpPr>
          <a:xfrm>
            <a:off x="7465387" y="213691"/>
            <a:ext cx="1493679" cy="446414"/>
            <a:chOff x="6634704" y="578793"/>
            <a:chExt cx="2388679" cy="54717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FDF57-D0C1-4CA8-8C51-4F397134ED4B}"/>
                </a:ext>
              </a:extLst>
            </p:cNvPr>
            <p:cNvSpPr/>
            <p:nvPr/>
          </p:nvSpPr>
          <p:spPr>
            <a:xfrm>
              <a:off x="6681558" y="578793"/>
              <a:ext cx="2341825" cy="54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테스팅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0A6604E-66DF-46D7-B2BA-348141D5A01F}"/>
                </a:ext>
              </a:extLst>
            </p:cNvPr>
            <p:cNvSpPr/>
            <p:nvPr/>
          </p:nvSpPr>
          <p:spPr>
            <a:xfrm>
              <a:off x="6634704" y="578793"/>
              <a:ext cx="175923" cy="54717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E0469AE-9E02-48E3-B2B7-6B9AC9325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777887"/>
            <a:ext cx="7162802" cy="21602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2787D2-C97D-4EEA-96BC-89F638F7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5" y="3219525"/>
            <a:ext cx="5591175" cy="542925"/>
          </a:xfrm>
          <a:prstGeom prst="rect">
            <a:avLst/>
          </a:prstGeom>
        </p:spPr>
      </p:pic>
      <p:sp>
        <p:nvSpPr>
          <p:cNvPr id="10" name="화살표: 톱니 모양의 오른쪽 9">
            <a:extLst>
              <a:ext uri="{FF2B5EF4-FFF2-40B4-BE49-F238E27FC236}">
                <a16:creationId xmlns:a16="http://schemas.microsoft.com/office/drawing/2014/main" id="{0112D413-49DD-4A1B-B35E-C8D2B5DA6659}"/>
              </a:ext>
            </a:extLst>
          </p:cNvPr>
          <p:cNvSpPr/>
          <p:nvPr/>
        </p:nvSpPr>
        <p:spPr>
          <a:xfrm rot="5400000">
            <a:off x="3634953" y="2947620"/>
            <a:ext cx="316200" cy="284540"/>
          </a:xfrm>
          <a:prstGeom prst="notchedRightArrow">
            <a:avLst/>
          </a:prstGeom>
          <a:solidFill>
            <a:srgbClr val="399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1" name="화살표: 톱니 모양의 오른쪽 10">
            <a:extLst>
              <a:ext uri="{FF2B5EF4-FFF2-40B4-BE49-F238E27FC236}">
                <a16:creationId xmlns:a16="http://schemas.microsoft.com/office/drawing/2014/main" id="{2627A186-ECD3-4011-9825-DB781A6E0F45}"/>
              </a:ext>
            </a:extLst>
          </p:cNvPr>
          <p:cNvSpPr/>
          <p:nvPr/>
        </p:nvSpPr>
        <p:spPr>
          <a:xfrm rot="5400000">
            <a:off x="3637064" y="3778281"/>
            <a:ext cx="316200" cy="284540"/>
          </a:xfrm>
          <a:prstGeom prst="notchedRightArrow">
            <a:avLst/>
          </a:prstGeom>
          <a:solidFill>
            <a:srgbClr val="399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DE328F-4B4C-4F41-80BE-86B68038D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40" y="4164374"/>
            <a:ext cx="2152049" cy="523875"/>
          </a:xfrm>
          <a:prstGeom prst="rect">
            <a:avLst/>
          </a:prstGeom>
        </p:spPr>
      </p:pic>
      <p:sp>
        <p:nvSpPr>
          <p:cNvPr id="13" name="화살표: 톱니 모양의 오른쪽 12">
            <a:extLst>
              <a:ext uri="{FF2B5EF4-FFF2-40B4-BE49-F238E27FC236}">
                <a16:creationId xmlns:a16="http://schemas.microsoft.com/office/drawing/2014/main" id="{B9CEA593-64FA-41B1-AF0D-DA89E3D3D7FF}"/>
              </a:ext>
            </a:extLst>
          </p:cNvPr>
          <p:cNvSpPr/>
          <p:nvPr/>
        </p:nvSpPr>
        <p:spPr>
          <a:xfrm>
            <a:off x="6272024" y="4284042"/>
            <a:ext cx="316200" cy="284540"/>
          </a:xfrm>
          <a:prstGeom prst="notchedRightArrow">
            <a:avLst/>
          </a:prstGeom>
          <a:solidFill>
            <a:srgbClr val="399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2178A6-FCC4-4767-93ED-57ADF6D0B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99" y="4078651"/>
            <a:ext cx="5230720" cy="8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7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4CBC3B3-0754-4485-8EBE-FA77FF4833F3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22E18-4E0C-4D22-8E19-CC9CDA226341}"/>
              </a:ext>
            </a:extLst>
          </p:cNvPr>
          <p:cNvSpPr txBox="1"/>
          <p:nvPr/>
        </p:nvSpPr>
        <p:spPr>
          <a:xfrm>
            <a:off x="39949" y="51470"/>
            <a:ext cx="787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프로그램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8FE399-5B46-461C-8D70-2224AB1E4B88}"/>
              </a:ext>
            </a:extLst>
          </p:cNvPr>
          <p:cNvGrpSpPr/>
          <p:nvPr/>
        </p:nvGrpSpPr>
        <p:grpSpPr>
          <a:xfrm>
            <a:off x="7465387" y="213691"/>
            <a:ext cx="1493679" cy="446414"/>
            <a:chOff x="6634704" y="578793"/>
            <a:chExt cx="2388679" cy="54717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CA5515-4EEB-421B-80BC-C36DDB6A666A}"/>
                </a:ext>
              </a:extLst>
            </p:cNvPr>
            <p:cNvSpPr/>
            <p:nvPr/>
          </p:nvSpPr>
          <p:spPr>
            <a:xfrm>
              <a:off x="6681558" y="578793"/>
              <a:ext cx="2341825" cy="54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시연영상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CF9C9C-518B-45AB-90C8-2EEB0ED65926}"/>
                </a:ext>
              </a:extLst>
            </p:cNvPr>
            <p:cNvSpPr/>
            <p:nvPr/>
          </p:nvSpPr>
          <p:spPr>
            <a:xfrm>
              <a:off x="6634704" y="578793"/>
              <a:ext cx="175923" cy="54717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pic>
        <p:nvPicPr>
          <p:cNvPr id="2" name="소공_시연영상_자막X1">
            <a:hlinkClick r:id="" action="ppaction://media"/>
            <a:extLst>
              <a:ext uri="{FF2B5EF4-FFF2-40B4-BE49-F238E27FC236}">
                <a16:creationId xmlns:a16="http://schemas.microsoft.com/office/drawing/2014/main" id="{25F1997A-DAE0-4BC5-89BF-A76B3C3F2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074" y="773234"/>
            <a:ext cx="6762045" cy="359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9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4CBC3B3-0754-4485-8EBE-FA77FF4833F3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22E18-4E0C-4D22-8E19-CC9CDA226341}"/>
              </a:ext>
            </a:extLst>
          </p:cNvPr>
          <p:cNvSpPr txBox="1"/>
          <p:nvPr/>
        </p:nvSpPr>
        <p:spPr>
          <a:xfrm>
            <a:off x="39949" y="51470"/>
            <a:ext cx="787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느낀점</a:t>
            </a:r>
            <a:endParaRPr lang="ko-KR" altLang="en-US" sz="3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8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987824" y="1063010"/>
            <a:ext cx="3168352" cy="3312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987824" y="915566"/>
            <a:ext cx="3168352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87203" y="1709444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감사합니다</a:t>
            </a:r>
            <a:r>
              <a:rPr lang="en-US" altLang="ko-KR" sz="540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540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액자 8"/>
          <p:cNvSpPr/>
          <p:nvPr/>
        </p:nvSpPr>
        <p:spPr>
          <a:xfrm>
            <a:off x="2915816" y="843558"/>
            <a:ext cx="3312368" cy="3462930"/>
          </a:xfrm>
          <a:prstGeom prst="frame">
            <a:avLst>
              <a:gd name="adj1" fmla="val 674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2136274"/>
            <a:ext cx="2987824" cy="2880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56176" y="2136274"/>
            <a:ext cx="2987824" cy="2880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D2468C-A2F0-4C31-84E8-76A0A4433C7E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3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367644" y="1427742"/>
            <a:ext cx="2880320" cy="2621894"/>
            <a:chOff x="1907704" y="1563638"/>
            <a:chExt cx="2880320" cy="2621894"/>
          </a:xfrm>
        </p:grpSpPr>
        <p:sp>
          <p:nvSpPr>
            <p:cNvPr id="53" name="직사각형 52"/>
            <p:cNvSpPr/>
            <p:nvPr/>
          </p:nvSpPr>
          <p:spPr>
            <a:xfrm>
              <a:off x="1907704" y="1563638"/>
              <a:ext cx="2880320" cy="44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프로젝트 개요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07704" y="2288798"/>
              <a:ext cx="2880320" cy="44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 과정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907704" y="3013958"/>
              <a:ext cx="2880320" cy="44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프로그램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907704" y="3739118"/>
              <a:ext cx="2880320" cy="44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느낀점</a:t>
              </a:r>
              <a:endParaRPr lang="ko-KR" altLang="en-US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11957" y="147285"/>
            <a:ext cx="78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목차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67644" y="1211718"/>
            <a:ext cx="6480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4.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72EF0-42CB-455E-B33C-0C45E8BCE5A6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1957" y="147285"/>
            <a:ext cx="78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72EF0-42CB-455E-B33C-0C45E8BCE5A6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1A6FA7-D1CB-4EF7-B457-85BF3CEC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747449"/>
            <a:ext cx="3346966" cy="39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1957" y="147285"/>
            <a:ext cx="78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72EF0-42CB-455E-B33C-0C45E8BCE5A6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DF4059E-C0E6-45B4-B504-743C77BFBDC8}"/>
              </a:ext>
            </a:extLst>
          </p:cNvPr>
          <p:cNvSpPr/>
          <p:nvPr/>
        </p:nvSpPr>
        <p:spPr>
          <a:xfrm>
            <a:off x="689901" y="3075805"/>
            <a:ext cx="1304190" cy="1296145"/>
          </a:xfrm>
          <a:prstGeom prst="ellipse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강B" panose="02030600000101010101" pitchFamily="18" charset="-127"/>
                <a:ea typeface="HY강B" panose="02030600000101010101" pitchFamily="18" charset="-127"/>
              </a:rPr>
              <a:t>진행률표시기능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5F12463-103F-4F33-BB62-C0B82596C02F}"/>
              </a:ext>
            </a:extLst>
          </p:cNvPr>
          <p:cNvSpPr/>
          <p:nvPr/>
        </p:nvSpPr>
        <p:spPr>
          <a:xfrm>
            <a:off x="4427984" y="1851671"/>
            <a:ext cx="1304190" cy="1296145"/>
          </a:xfrm>
          <a:prstGeom prst="ellipse">
            <a:avLst/>
          </a:prstGeom>
          <a:solidFill>
            <a:srgbClr val="4DA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강B" panose="02030600000101010101" pitchFamily="18" charset="-127"/>
                <a:ea typeface="HY강B" panose="02030600000101010101" pitchFamily="18" charset="-127"/>
              </a:rPr>
              <a:t>로그인</a:t>
            </a:r>
            <a:endParaRPr lang="en-US" altLang="ko-KR" b="1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b="1" dirty="0">
                <a:latin typeface="HY강B" panose="02030600000101010101" pitchFamily="18" charset="-127"/>
                <a:ea typeface="HY강B" panose="02030600000101010101" pitchFamily="18" charset="-127"/>
              </a:rPr>
              <a:t>기능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F413226-D744-494D-B82B-2AE736B8952E}"/>
              </a:ext>
            </a:extLst>
          </p:cNvPr>
          <p:cNvSpPr/>
          <p:nvPr/>
        </p:nvSpPr>
        <p:spPr>
          <a:xfrm>
            <a:off x="2733969" y="555526"/>
            <a:ext cx="1304190" cy="1296145"/>
          </a:xfrm>
          <a:prstGeom prst="ellipse">
            <a:avLst/>
          </a:prstGeom>
          <a:solidFill>
            <a:srgbClr val="4DA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HY강B" panose="02030600000101010101" pitchFamily="18" charset="-127"/>
                <a:ea typeface="HY강B" panose="02030600000101010101" pitchFamily="18" charset="-127"/>
              </a:rPr>
              <a:t>할일관리기능</a:t>
            </a:r>
            <a:endParaRPr lang="ko-KR" altLang="en-US" b="1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4A91290-0437-40D7-AE52-84471B9749D3}"/>
              </a:ext>
            </a:extLst>
          </p:cNvPr>
          <p:cNvSpPr/>
          <p:nvPr/>
        </p:nvSpPr>
        <p:spPr>
          <a:xfrm>
            <a:off x="6004114" y="555525"/>
            <a:ext cx="1304190" cy="1296145"/>
          </a:xfrm>
          <a:prstGeom prst="ellipse">
            <a:avLst/>
          </a:prstGeom>
          <a:solidFill>
            <a:srgbClr val="4DA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강B" panose="02030600000101010101" pitchFamily="18" charset="-127"/>
                <a:ea typeface="HY강B" panose="02030600000101010101" pitchFamily="18" charset="-127"/>
              </a:rPr>
              <a:t>과목관리기능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5561EA-8A86-4ED6-AB14-CE8E456C183F}"/>
              </a:ext>
            </a:extLst>
          </p:cNvPr>
          <p:cNvSpPr/>
          <p:nvPr/>
        </p:nvSpPr>
        <p:spPr>
          <a:xfrm>
            <a:off x="2733969" y="3075805"/>
            <a:ext cx="1304190" cy="1296145"/>
          </a:xfrm>
          <a:prstGeom prst="ellipse">
            <a:avLst/>
          </a:prstGeom>
          <a:solidFill>
            <a:srgbClr val="4DA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강B" panose="02030600000101010101" pitchFamily="18" charset="-127"/>
                <a:ea typeface="HY강B" panose="02030600000101010101" pitchFamily="18" charset="-127"/>
              </a:rPr>
              <a:t>중요도표시</a:t>
            </a:r>
            <a:endParaRPr lang="en-US" altLang="ko-KR" b="1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b="1" dirty="0">
                <a:latin typeface="HY강B" panose="02030600000101010101" pitchFamily="18" charset="-127"/>
                <a:ea typeface="HY강B" panose="02030600000101010101" pitchFamily="18" charset="-127"/>
              </a:rPr>
              <a:t>기능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761FA91-CA39-4780-9E14-DE068424FB5A}"/>
              </a:ext>
            </a:extLst>
          </p:cNvPr>
          <p:cNvSpPr/>
          <p:nvPr/>
        </p:nvSpPr>
        <p:spPr>
          <a:xfrm>
            <a:off x="6004114" y="3075805"/>
            <a:ext cx="1304190" cy="1296145"/>
          </a:xfrm>
          <a:prstGeom prst="ellipse">
            <a:avLst/>
          </a:prstGeom>
          <a:solidFill>
            <a:srgbClr val="4DA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HY강B" panose="02030600000101010101" pitchFamily="18" charset="-127"/>
                <a:ea typeface="HY강B" panose="02030600000101010101" pitchFamily="18" charset="-127"/>
              </a:rPr>
              <a:t>완료된할일</a:t>
            </a:r>
            <a:endParaRPr lang="en-US" altLang="ko-KR" sz="16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1600" b="1" dirty="0">
                <a:latin typeface="HY강B" panose="02030600000101010101" pitchFamily="18" charset="-127"/>
                <a:ea typeface="HY강B" panose="02030600000101010101" pitchFamily="18" charset="-127"/>
              </a:rPr>
              <a:t>숨기기</a:t>
            </a:r>
            <a:r>
              <a:rPr lang="en-US" altLang="ko-KR" sz="1600" b="1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sz="1600" b="1" dirty="0">
                <a:latin typeface="HY강B" panose="02030600000101010101" pitchFamily="18" charset="-127"/>
                <a:ea typeface="HY강B" panose="02030600000101010101" pitchFamily="18" charset="-127"/>
              </a:rPr>
              <a:t>보이기기능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24E949C-2046-42CD-9B18-3561038A5428}"/>
              </a:ext>
            </a:extLst>
          </p:cNvPr>
          <p:cNvGrpSpPr/>
          <p:nvPr/>
        </p:nvGrpSpPr>
        <p:grpSpPr>
          <a:xfrm>
            <a:off x="7465387" y="213691"/>
            <a:ext cx="1493679" cy="446414"/>
            <a:chOff x="6634704" y="578793"/>
            <a:chExt cx="2388679" cy="54717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E8B1524-C048-4B3A-8D98-F4CC25C72E5C}"/>
                </a:ext>
              </a:extLst>
            </p:cNvPr>
            <p:cNvSpPr/>
            <p:nvPr/>
          </p:nvSpPr>
          <p:spPr>
            <a:xfrm>
              <a:off x="6681558" y="578793"/>
              <a:ext cx="2341825" cy="54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요구사항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D9C9663-A811-4263-9D6A-F66B19877780}"/>
                </a:ext>
              </a:extLst>
            </p:cNvPr>
            <p:cNvSpPr/>
            <p:nvPr/>
          </p:nvSpPr>
          <p:spPr>
            <a:xfrm>
              <a:off x="6634704" y="578793"/>
              <a:ext cx="175923" cy="54717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7A898D-9EFF-4491-A76E-DF858116B47C}"/>
              </a:ext>
            </a:extLst>
          </p:cNvPr>
          <p:cNvCxnSpPr>
            <a:cxnSpLocks/>
            <a:stCxn id="17" idx="1"/>
            <a:endCxn id="19" idx="5"/>
          </p:cNvCxnSpPr>
          <p:nvPr/>
        </p:nvCxnSpPr>
        <p:spPr>
          <a:xfrm flipH="1" flipV="1">
            <a:off x="3847165" y="1661855"/>
            <a:ext cx="771813" cy="3796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D2D64D-4B34-46DE-A72D-082D194BB2C4}"/>
              </a:ext>
            </a:extLst>
          </p:cNvPr>
          <p:cNvCxnSpPr>
            <a:stCxn id="20" idx="3"/>
            <a:endCxn id="17" idx="7"/>
          </p:cNvCxnSpPr>
          <p:nvPr/>
        </p:nvCxnSpPr>
        <p:spPr>
          <a:xfrm flipH="1">
            <a:off x="5541180" y="1661854"/>
            <a:ext cx="653928" cy="3796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9B50249-7839-41EF-96B3-C1D3DCAB1B1F}"/>
              </a:ext>
            </a:extLst>
          </p:cNvPr>
          <p:cNvCxnSpPr>
            <a:cxnSpLocks/>
            <a:stCxn id="22" idx="1"/>
            <a:endCxn id="17" idx="5"/>
          </p:cNvCxnSpPr>
          <p:nvPr/>
        </p:nvCxnSpPr>
        <p:spPr>
          <a:xfrm flipH="1" flipV="1">
            <a:off x="5541180" y="2958000"/>
            <a:ext cx="653928" cy="3076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89E38D3-2039-46C7-AFAC-EFF9334724E6}"/>
              </a:ext>
            </a:extLst>
          </p:cNvPr>
          <p:cNvCxnSpPr>
            <a:stCxn id="21" idx="7"/>
            <a:endCxn id="17" idx="3"/>
          </p:cNvCxnSpPr>
          <p:nvPr/>
        </p:nvCxnSpPr>
        <p:spPr>
          <a:xfrm flipV="1">
            <a:off x="3847165" y="2958000"/>
            <a:ext cx="771813" cy="3076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2CFC746-00F6-477A-9F38-99EEBA17879A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>
            <a:off x="1994091" y="3723878"/>
            <a:ext cx="73987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3A53CB3D-1AED-4F25-B9F4-723051C9F081}"/>
              </a:ext>
            </a:extLst>
          </p:cNvPr>
          <p:cNvSpPr/>
          <p:nvPr/>
        </p:nvSpPr>
        <p:spPr>
          <a:xfrm>
            <a:off x="1772927" y="529102"/>
            <a:ext cx="787635" cy="727038"/>
          </a:xfrm>
          <a:prstGeom prst="ellipse">
            <a:avLst/>
          </a:prstGeom>
          <a:solidFill>
            <a:srgbClr val="79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강B" panose="02030600000101010101" pitchFamily="18" charset="-127"/>
                <a:ea typeface="HY강B" panose="02030600000101010101" pitchFamily="18" charset="-127"/>
              </a:rPr>
              <a:t>추가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0117D47-282F-46AD-A161-F26BEBD587CB}"/>
              </a:ext>
            </a:extLst>
          </p:cNvPr>
          <p:cNvSpPr/>
          <p:nvPr/>
        </p:nvSpPr>
        <p:spPr>
          <a:xfrm>
            <a:off x="1950326" y="1495039"/>
            <a:ext cx="787635" cy="727038"/>
          </a:xfrm>
          <a:prstGeom prst="ellipse">
            <a:avLst/>
          </a:prstGeom>
          <a:solidFill>
            <a:srgbClr val="79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강B" panose="02030600000101010101" pitchFamily="18" charset="-127"/>
                <a:ea typeface="HY강B" panose="02030600000101010101" pitchFamily="18" charset="-127"/>
              </a:rPr>
              <a:t>수정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A0DDF1-F763-4FA0-9170-E30211D3D139}"/>
              </a:ext>
            </a:extLst>
          </p:cNvPr>
          <p:cNvSpPr/>
          <p:nvPr/>
        </p:nvSpPr>
        <p:spPr>
          <a:xfrm>
            <a:off x="2872528" y="2041316"/>
            <a:ext cx="787635" cy="727038"/>
          </a:xfrm>
          <a:prstGeom prst="ellipse">
            <a:avLst/>
          </a:prstGeom>
          <a:solidFill>
            <a:srgbClr val="79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강B" panose="02030600000101010101" pitchFamily="18" charset="-127"/>
                <a:ea typeface="HY강B" panose="02030600000101010101" pitchFamily="18" charset="-127"/>
              </a:rPr>
              <a:t>삭제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AF43C29-061C-4003-87F5-FD75BA07A794}"/>
              </a:ext>
            </a:extLst>
          </p:cNvPr>
          <p:cNvSpPr/>
          <p:nvPr/>
        </p:nvSpPr>
        <p:spPr>
          <a:xfrm>
            <a:off x="7439241" y="747449"/>
            <a:ext cx="787635" cy="727038"/>
          </a:xfrm>
          <a:prstGeom prst="ellipse">
            <a:avLst/>
          </a:prstGeom>
          <a:solidFill>
            <a:srgbClr val="79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강B" panose="02030600000101010101" pitchFamily="18" charset="-127"/>
                <a:ea typeface="HY강B" panose="02030600000101010101" pitchFamily="18" charset="-127"/>
              </a:rPr>
              <a:t>등록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91F6800-C1DE-4B31-A8A5-B89E7DB4EA86}"/>
              </a:ext>
            </a:extLst>
          </p:cNvPr>
          <p:cNvSpPr/>
          <p:nvPr/>
        </p:nvSpPr>
        <p:spPr>
          <a:xfrm>
            <a:off x="7181576" y="1605956"/>
            <a:ext cx="787635" cy="727038"/>
          </a:xfrm>
          <a:prstGeom prst="ellipse">
            <a:avLst/>
          </a:prstGeom>
          <a:solidFill>
            <a:srgbClr val="79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강B" panose="02030600000101010101" pitchFamily="18" charset="-127"/>
                <a:ea typeface="HY강B" panose="02030600000101010101" pitchFamily="18" charset="-127"/>
              </a:rPr>
              <a:t>수정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5B59C23-AFD2-402F-B30D-A0B686843ABB}"/>
              </a:ext>
            </a:extLst>
          </p:cNvPr>
          <p:cNvSpPr/>
          <p:nvPr/>
        </p:nvSpPr>
        <p:spPr>
          <a:xfrm>
            <a:off x="6312993" y="1969475"/>
            <a:ext cx="787635" cy="727038"/>
          </a:xfrm>
          <a:prstGeom prst="ellipse">
            <a:avLst/>
          </a:prstGeom>
          <a:solidFill>
            <a:srgbClr val="79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강B" panose="02030600000101010101" pitchFamily="18" charset="-127"/>
                <a:ea typeface="HY강B" panose="02030600000101010101" pitchFamily="18" charset="-127"/>
              </a:rPr>
              <a:t>삭제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2E5557B-7926-4265-BCF5-BE3E4ABEDC54}"/>
              </a:ext>
            </a:extLst>
          </p:cNvPr>
          <p:cNvCxnSpPr>
            <a:cxnSpLocks/>
          </p:cNvCxnSpPr>
          <p:nvPr/>
        </p:nvCxnSpPr>
        <p:spPr>
          <a:xfrm>
            <a:off x="2551391" y="952075"/>
            <a:ext cx="210451" cy="56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5EFE26-5A32-4F91-A8DA-EF4182EF69DD}"/>
              </a:ext>
            </a:extLst>
          </p:cNvPr>
          <p:cNvCxnSpPr>
            <a:cxnSpLocks/>
            <a:stCxn id="48" idx="7"/>
          </p:cNvCxnSpPr>
          <p:nvPr/>
        </p:nvCxnSpPr>
        <p:spPr>
          <a:xfrm flipV="1">
            <a:off x="2622615" y="1474487"/>
            <a:ext cx="196294" cy="1270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DBCC053-A1EA-411D-AD40-A5ABC3913ACE}"/>
              </a:ext>
            </a:extLst>
          </p:cNvPr>
          <p:cNvCxnSpPr>
            <a:cxnSpLocks/>
            <a:stCxn id="49" idx="0"/>
            <a:endCxn id="19" idx="4"/>
          </p:cNvCxnSpPr>
          <p:nvPr/>
        </p:nvCxnSpPr>
        <p:spPr>
          <a:xfrm flipV="1">
            <a:off x="3266346" y="1851671"/>
            <a:ext cx="119718" cy="1896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908A2B7-2F1F-48D9-9591-C81DE034FB85}"/>
              </a:ext>
            </a:extLst>
          </p:cNvPr>
          <p:cNvCxnSpPr>
            <a:stCxn id="50" idx="2"/>
            <a:endCxn id="20" idx="6"/>
          </p:cNvCxnSpPr>
          <p:nvPr/>
        </p:nvCxnSpPr>
        <p:spPr>
          <a:xfrm flipH="1">
            <a:off x="7308304" y="1110968"/>
            <a:ext cx="130937" cy="926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8BE19AC-E3EB-4A32-933D-06C332A92753}"/>
              </a:ext>
            </a:extLst>
          </p:cNvPr>
          <p:cNvCxnSpPr>
            <a:stCxn id="51" idx="1"/>
            <a:endCxn id="20" idx="5"/>
          </p:cNvCxnSpPr>
          <p:nvPr/>
        </p:nvCxnSpPr>
        <p:spPr>
          <a:xfrm flipH="1" flipV="1">
            <a:off x="7117310" y="1661854"/>
            <a:ext cx="179612" cy="505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6F28118-C37E-4951-B7E8-30AB2E1AD872}"/>
              </a:ext>
            </a:extLst>
          </p:cNvPr>
          <p:cNvCxnSpPr>
            <a:stCxn id="52" idx="0"/>
            <a:endCxn id="20" idx="4"/>
          </p:cNvCxnSpPr>
          <p:nvPr/>
        </p:nvCxnSpPr>
        <p:spPr>
          <a:xfrm flipH="1" flipV="1">
            <a:off x="6656209" y="1851670"/>
            <a:ext cx="50602" cy="11780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4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1957" y="147285"/>
            <a:ext cx="78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72EF0-42CB-455E-B33C-0C45E8BCE5A6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90A268-6C3E-455B-BB39-41CF28A7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25" y="1059582"/>
            <a:ext cx="5467350" cy="347274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CBEDCC-9C8C-47A0-9BB0-33D4831846CD}"/>
              </a:ext>
            </a:extLst>
          </p:cNvPr>
          <p:cNvGrpSpPr/>
          <p:nvPr/>
        </p:nvGrpSpPr>
        <p:grpSpPr>
          <a:xfrm>
            <a:off x="7465387" y="213691"/>
            <a:ext cx="1493679" cy="446414"/>
            <a:chOff x="6634704" y="578793"/>
            <a:chExt cx="2388679" cy="54717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024D31E-C8DB-46AB-9F53-497764C6CBDC}"/>
                </a:ext>
              </a:extLst>
            </p:cNvPr>
            <p:cNvSpPr/>
            <p:nvPr/>
          </p:nvSpPr>
          <p:spPr>
            <a:xfrm>
              <a:off x="6681558" y="578793"/>
              <a:ext cx="2341825" cy="54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주요일정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2B95AD-995C-46B3-B4F6-159F9FC769B0}"/>
                </a:ext>
              </a:extLst>
            </p:cNvPr>
            <p:cNvSpPr/>
            <p:nvPr/>
          </p:nvSpPr>
          <p:spPr>
            <a:xfrm>
              <a:off x="6634704" y="578793"/>
              <a:ext cx="175923" cy="54717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9949" y="51470"/>
            <a:ext cx="787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개발과정</a:t>
            </a:r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06A64A4A-F06D-4FE0-B32A-FA65D59B0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7904" y="436898"/>
            <a:ext cx="1944216" cy="1418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EBE13-4919-4394-875F-96898678CEB5}"/>
              </a:ext>
            </a:extLst>
          </p:cNvPr>
          <p:cNvSpPr txBox="1"/>
          <p:nvPr/>
        </p:nvSpPr>
        <p:spPr>
          <a:xfrm>
            <a:off x="4270901" y="12663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박진성</a:t>
            </a:r>
          </a:p>
        </p:txBody>
      </p:sp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E62BC556-C864-43C8-AD58-1C20E6C9F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2640" y="2427911"/>
            <a:ext cx="1944216" cy="141845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612F06A3-E155-4B93-A0AB-8B236947B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6743" y="2427910"/>
            <a:ext cx="1944216" cy="141845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FE4F56C4-AE95-4BFE-AEB8-13D14B10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0922" y="2428198"/>
            <a:ext cx="1944216" cy="141845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0C5FAC94-8CE8-45D8-893D-15395D241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5097" y="2430331"/>
            <a:ext cx="1944216" cy="1418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58E4DB-AAED-454A-BC88-7908A113C4A8}"/>
              </a:ext>
            </a:extLst>
          </p:cNvPr>
          <p:cNvSpPr txBox="1"/>
          <p:nvPr/>
        </p:nvSpPr>
        <p:spPr>
          <a:xfrm>
            <a:off x="1894637" y="3282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강민석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B46B1B-EBCD-4C74-80CF-F122A49928C6}"/>
              </a:ext>
            </a:extLst>
          </p:cNvPr>
          <p:cNvSpPr txBox="1"/>
          <p:nvPr/>
        </p:nvSpPr>
        <p:spPr>
          <a:xfrm>
            <a:off x="3363801" y="3282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류원선</a:t>
            </a:r>
            <a:endParaRPr lang="ko-KR" altLang="en-US" b="1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3F648-8B69-478B-8495-359F5E2227D3}"/>
              </a:ext>
            </a:extLst>
          </p:cNvPr>
          <p:cNvSpPr txBox="1"/>
          <p:nvPr/>
        </p:nvSpPr>
        <p:spPr>
          <a:xfrm>
            <a:off x="4990981" y="3282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남의서</a:t>
            </a:r>
            <a:endParaRPr lang="ko-KR" altLang="en-US" b="1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7FC46D-69BA-449C-98D8-7FE9AF1C7CA2}"/>
              </a:ext>
            </a:extLst>
          </p:cNvPr>
          <p:cNvSpPr txBox="1"/>
          <p:nvPr/>
        </p:nvSpPr>
        <p:spPr>
          <a:xfrm>
            <a:off x="6588224" y="3282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이나윤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FF5E8C-823D-452E-AF12-1F2E4719E023}"/>
              </a:ext>
            </a:extLst>
          </p:cNvPr>
          <p:cNvCxnSpPr>
            <a:cxnSpLocks/>
          </p:cNvCxnSpPr>
          <p:nvPr/>
        </p:nvCxnSpPr>
        <p:spPr>
          <a:xfrm>
            <a:off x="2303748" y="2113573"/>
            <a:ext cx="4716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608B509-1DB7-4C76-979B-21D72C690846}"/>
              </a:ext>
            </a:extLst>
          </p:cNvPr>
          <p:cNvCxnSpPr>
            <a:cxnSpLocks/>
          </p:cNvCxnSpPr>
          <p:nvPr/>
        </p:nvCxnSpPr>
        <p:spPr>
          <a:xfrm>
            <a:off x="2303748" y="2113573"/>
            <a:ext cx="0" cy="3358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9FF786A-C9FD-4621-A261-FFAB4283B46D}"/>
              </a:ext>
            </a:extLst>
          </p:cNvPr>
          <p:cNvCxnSpPr>
            <a:cxnSpLocks/>
          </p:cNvCxnSpPr>
          <p:nvPr/>
        </p:nvCxnSpPr>
        <p:spPr>
          <a:xfrm>
            <a:off x="7020272" y="2113573"/>
            <a:ext cx="0" cy="3358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CDA6F9-44DB-4B5E-B4EF-74FD8D57FE1A}"/>
              </a:ext>
            </a:extLst>
          </p:cNvPr>
          <p:cNvCxnSpPr>
            <a:cxnSpLocks/>
          </p:cNvCxnSpPr>
          <p:nvPr/>
        </p:nvCxnSpPr>
        <p:spPr>
          <a:xfrm>
            <a:off x="3851920" y="2113573"/>
            <a:ext cx="0" cy="3358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BAA1C5-965C-4306-839D-5E2D0BA91890}"/>
              </a:ext>
            </a:extLst>
          </p:cNvPr>
          <p:cNvCxnSpPr>
            <a:cxnSpLocks/>
          </p:cNvCxnSpPr>
          <p:nvPr/>
        </p:nvCxnSpPr>
        <p:spPr>
          <a:xfrm>
            <a:off x="5436096" y="2113573"/>
            <a:ext cx="0" cy="3358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02E9F14-6F25-4315-82AF-6E85C1568A55}"/>
              </a:ext>
            </a:extLst>
          </p:cNvPr>
          <p:cNvCxnSpPr>
            <a:cxnSpLocks/>
          </p:cNvCxnSpPr>
          <p:nvPr/>
        </p:nvCxnSpPr>
        <p:spPr>
          <a:xfrm>
            <a:off x="4644008" y="1707654"/>
            <a:ext cx="0" cy="4059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D34DA62-07AD-4244-A98D-57F8CB26747B}"/>
              </a:ext>
            </a:extLst>
          </p:cNvPr>
          <p:cNvSpPr txBox="1"/>
          <p:nvPr/>
        </p:nvSpPr>
        <p:spPr>
          <a:xfrm>
            <a:off x="5351829" y="1266691"/>
            <a:ext cx="1008112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PM</a:t>
            </a:r>
            <a:endParaRPr lang="ko-KR" altLang="en-US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E0B3EA-6F8A-4F16-A738-9FF733DCB5F9}"/>
              </a:ext>
            </a:extLst>
          </p:cNvPr>
          <p:cNvSpPr txBox="1"/>
          <p:nvPr/>
        </p:nvSpPr>
        <p:spPr>
          <a:xfrm>
            <a:off x="1786626" y="3790841"/>
            <a:ext cx="1201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메인코더</a:t>
            </a:r>
            <a:endParaRPr lang="ko-KR" altLang="en-US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26EAB2-983B-4C0F-8445-E6A40A3C94F5}"/>
              </a:ext>
            </a:extLst>
          </p:cNvPr>
          <p:cNvSpPr txBox="1"/>
          <p:nvPr/>
        </p:nvSpPr>
        <p:spPr>
          <a:xfrm>
            <a:off x="3264388" y="3790841"/>
            <a:ext cx="1451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테스팅</a:t>
            </a:r>
            <a:endParaRPr lang="en-US" altLang="ko-KR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err="1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서브코더</a:t>
            </a:r>
            <a:endParaRPr lang="ko-KR" altLang="en-US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회의록 작성</a:t>
            </a:r>
            <a:endParaRPr lang="en-US" altLang="ko-KR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CB4BC9-0897-413F-B91F-58442B13B348}"/>
              </a:ext>
            </a:extLst>
          </p:cNvPr>
          <p:cNvSpPr txBox="1"/>
          <p:nvPr/>
        </p:nvSpPr>
        <p:spPr>
          <a:xfrm>
            <a:off x="4848564" y="3790841"/>
            <a:ext cx="145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서브코더</a:t>
            </a:r>
            <a:endParaRPr lang="en-US" altLang="ko-KR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문서작성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AD0B98-E5B6-4210-9E39-9D0BB1D6327E}"/>
              </a:ext>
            </a:extLst>
          </p:cNvPr>
          <p:cNvSpPr txBox="1"/>
          <p:nvPr/>
        </p:nvSpPr>
        <p:spPr>
          <a:xfrm>
            <a:off x="6360732" y="3795886"/>
            <a:ext cx="1451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테스팅</a:t>
            </a:r>
            <a:endParaRPr lang="en-US" altLang="ko-KR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UI </a:t>
            </a:r>
            <a:r>
              <a:rPr lang="ko-KR" altLang="en-US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작성</a:t>
            </a:r>
            <a:endParaRPr lang="en-US" altLang="ko-KR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문서 작성</a:t>
            </a:r>
            <a:r>
              <a:rPr lang="en-US" altLang="ko-KR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0</a:t>
            </a:r>
            <a:endParaRPr lang="ko-KR" altLang="en-US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6A81DD1-9AC6-4C70-B972-CF59AC38F6B0}"/>
              </a:ext>
            </a:extLst>
          </p:cNvPr>
          <p:cNvGrpSpPr/>
          <p:nvPr/>
        </p:nvGrpSpPr>
        <p:grpSpPr>
          <a:xfrm>
            <a:off x="7465387" y="213691"/>
            <a:ext cx="1493679" cy="446414"/>
            <a:chOff x="6634704" y="578793"/>
            <a:chExt cx="2388679" cy="54717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E76F358-B8B3-4CF2-AE7B-EBC36B82521D}"/>
                </a:ext>
              </a:extLst>
            </p:cNvPr>
            <p:cNvSpPr/>
            <p:nvPr/>
          </p:nvSpPr>
          <p:spPr>
            <a:xfrm>
              <a:off x="6681558" y="578793"/>
              <a:ext cx="2341825" cy="54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조직도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2020161-332B-4E61-90D3-F128681FABF7}"/>
                </a:ext>
              </a:extLst>
            </p:cNvPr>
            <p:cNvSpPr/>
            <p:nvPr/>
          </p:nvSpPr>
          <p:spPr>
            <a:xfrm>
              <a:off x="6634704" y="578793"/>
              <a:ext cx="175923" cy="54717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6" descr="C:\Users\madeit-top1\Documents\PPT\[45] Angrymomo_trend_color\icon_king.png">
            <a:extLst>
              <a:ext uri="{FF2B5EF4-FFF2-40B4-BE49-F238E27FC236}">
                <a16:creationId xmlns:a16="http://schemas.microsoft.com/office/drawing/2014/main" id="{420BE592-275D-464B-A377-E80FFA54B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77" y="330711"/>
            <a:ext cx="654070" cy="3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FA358D-6EF0-4155-8295-682D4DC63376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4D3D2C-5CE0-41E9-95C6-D4FCBE597DCF}"/>
              </a:ext>
            </a:extLst>
          </p:cNvPr>
          <p:cNvSpPr txBox="1"/>
          <p:nvPr/>
        </p:nvSpPr>
        <p:spPr>
          <a:xfrm>
            <a:off x="1475656" y="3673806"/>
            <a:ext cx="648072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◎</a:t>
            </a:r>
            <a:endParaRPr lang="en-US" altLang="ko-KR" sz="2000" b="1" dirty="0">
              <a:gradFill>
                <a:gsLst>
                  <a:gs pos="0">
                    <a:schemeClr val="accent2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219B5C-328C-4ED4-B940-65B43A5190D0}"/>
              </a:ext>
            </a:extLst>
          </p:cNvPr>
          <p:cNvSpPr txBox="1"/>
          <p:nvPr/>
        </p:nvSpPr>
        <p:spPr>
          <a:xfrm>
            <a:off x="2925611" y="3646140"/>
            <a:ext cx="56626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◎</a:t>
            </a:r>
            <a:endParaRPr lang="en-US" altLang="ko-KR" sz="2000" b="1" dirty="0">
              <a:gradFill>
                <a:gsLst>
                  <a:gs pos="0">
                    <a:schemeClr val="accent2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E07CFE-F687-49D9-8112-72AC8AEBC7AA}"/>
              </a:ext>
            </a:extLst>
          </p:cNvPr>
          <p:cNvSpPr txBox="1"/>
          <p:nvPr/>
        </p:nvSpPr>
        <p:spPr>
          <a:xfrm>
            <a:off x="2925611" y="3968908"/>
            <a:ext cx="56626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◎</a:t>
            </a:r>
            <a:endParaRPr lang="en-US" altLang="ko-KR" sz="2000" b="1" dirty="0">
              <a:gradFill>
                <a:gsLst>
                  <a:gs pos="0">
                    <a:schemeClr val="accent2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3DD552-5D9D-493A-A732-3A8F49CBA222}"/>
              </a:ext>
            </a:extLst>
          </p:cNvPr>
          <p:cNvSpPr txBox="1"/>
          <p:nvPr/>
        </p:nvSpPr>
        <p:spPr>
          <a:xfrm>
            <a:off x="2925611" y="4259851"/>
            <a:ext cx="56626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◎</a:t>
            </a:r>
            <a:endParaRPr lang="en-US" altLang="ko-KR" sz="2000" b="1" dirty="0">
              <a:gradFill>
                <a:gsLst>
                  <a:gs pos="0">
                    <a:schemeClr val="accent2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66025-B9B3-48B5-AF4D-0292EDCA0FD6}"/>
              </a:ext>
            </a:extLst>
          </p:cNvPr>
          <p:cNvSpPr txBox="1"/>
          <p:nvPr/>
        </p:nvSpPr>
        <p:spPr>
          <a:xfrm>
            <a:off x="4509787" y="3646140"/>
            <a:ext cx="56626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◎</a:t>
            </a:r>
            <a:endParaRPr lang="en-US" altLang="ko-KR" sz="2000" b="1" dirty="0">
              <a:gradFill>
                <a:gsLst>
                  <a:gs pos="0">
                    <a:schemeClr val="accent2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7C64AE-91E1-405F-9385-E22D0A9CC6E3}"/>
              </a:ext>
            </a:extLst>
          </p:cNvPr>
          <p:cNvSpPr txBox="1"/>
          <p:nvPr/>
        </p:nvSpPr>
        <p:spPr>
          <a:xfrm>
            <a:off x="4509787" y="3968908"/>
            <a:ext cx="56626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◎</a:t>
            </a:r>
            <a:endParaRPr lang="en-US" altLang="ko-KR" sz="2000" b="1" dirty="0">
              <a:gradFill>
                <a:gsLst>
                  <a:gs pos="0">
                    <a:schemeClr val="accent2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9D6BCB-5B65-4412-8269-382DA6274860}"/>
              </a:ext>
            </a:extLst>
          </p:cNvPr>
          <p:cNvSpPr txBox="1"/>
          <p:nvPr/>
        </p:nvSpPr>
        <p:spPr>
          <a:xfrm>
            <a:off x="6093963" y="3678053"/>
            <a:ext cx="56626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◎</a:t>
            </a:r>
            <a:endParaRPr lang="en-US" altLang="ko-KR" sz="2000" b="1" dirty="0">
              <a:gradFill>
                <a:gsLst>
                  <a:gs pos="0">
                    <a:schemeClr val="accent2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43622E-FE20-4545-B1FC-4DFE9B740D99}"/>
              </a:ext>
            </a:extLst>
          </p:cNvPr>
          <p:cNvSpPr txBox="1"/>
          <p:nvPr/>
        </p:nvSpPr>
        <p:spPr>
          <a:xfrm>
            <a:off x="6093963" y="3968908"/>
            <a:ext cx="56626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◎</a:t>
            </a:r>
            <a:endParaRPr lang="en-US" altLang="ko-KR" sz="2000" b="1" dirty="0">
              <a:gradFill>
                <a:gsLst>
                  <a:gs pos="0">
                    <a:schemeClr val="accent2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10C20E-ED4D-4818-8897-3B06696C7088}"/>
              </a:ext>
            </a:extLst>
          </p:cNvPr>
          <p:cNvSpPr txBox="1"/>
          <p:nvPr/>
        </p:nvSpPr>
        <p:spPr>
          <a:xfrm>
            <a:off x="6093963" y="4259851"/>
            <a:ext cx="56626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◎</a:t>
            </a:r>
            <a:endParaRPr lang="en-US" altLang="ko-KR" sz="2000" b="1" dirty="0">
              <a:gradFill>
                <a:gsLst>
                  <a:gs pos="0">
                    <a:schemeClr val="accent2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6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37E730-26C1-4490-84BF-BF24A83FBCDC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496145-A0F9-43EB-A301-A8DC4B287A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284" y="750129"/>
            <a:ext cx="6160276" cy="416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FC8D8-A44F-44B0-9339-98E659594DFA}"/>
              </a:ext>
            </a:extLst>
          </p:cNvPr>
          <p:cNvSpPr txBox="1"/>
          <p:nvPr/>
        </p:nvSpPr>
        <p:spPr>
          <a:xfrm>
            <a:off x="39949" y="51470"/>
            <a:ext cx="787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개발과정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C253CE-4B1E-47F8-BB19-D78162C93671}"/>
              </a:ext>
            </a:extLst>
          </p:cNvPr>
          <p:cNvGrpSpPr/>
          <p:nvPr/>
        </p:nvGrpSpPr>
        <p:grpSpPr>
          <a:xfrm>
            <a:off x="7465387" y="213691"/>
            <a:ext cx="1493679" cy="446414"/>
            <a:chOff x="6634704" y="578793"/>
            <a:chExt cx="2388679" cy="54717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FC3816-E6DD-4AAD-B41B-FA6E5727726B}"/>
                </a:ext>
              </a:extLst>
            </p:cNvPr>
            <p:cNvSpPr/>
            <p:nvPr/>
          </p:nvSpPr>
          <p:spPr>
            <a:xfrm>
              <a:off x="6681558" y="578793"/>
              <a:ext cx="2341825" cy="54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USE CASE</a:t>
              </a:r>
              <a:endParaRPr lang="ko-KR" altLang="en-US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DF7C3DC-F902-4385-84AE-AE657FA3E832}"/>
                </a:ext>
              </a:extLst>
            </p:cNvPr>
            <p:cNvSpPr/>
            <p:nvPr/>
          </p:nvSpPr>
          <p:spPr>
            <a:xfrm>
              <a:off x="6634704" y="578793"/>
              <a:ext cx="175923" cy="54717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29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캡처">
            <a:extLst>
              <a:ext uri="{FF2B5EF4-FFF2-40B4-BE49-F238E27FC236}">
                <a16:creationId xmlns:a16="http://schemas.microsoft.com/office/drawing/2014/main" id="{50FF3D46-3553-4332-B080-F3B9FA20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3638"/>
            <a:ext cx="7144984" cy="424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99FA127-15B1-4DAF-BDFF-4A6761C647CA}"/>
              </a:ext>
            </a:extLst>
          </p:cNvPr>
          <p:cNvSpPr/>
          <p:nvPr/>
        </p:nvSpPr>
        <p:spPr>
          <a:xfrm>
            <a:off x="7668344" y="947451"/>
            <a:ext cx="1224136" cy="544179"/>
          </a:xfrm>
          <a:prstGeom prst="ellipse">
            <a:avLst/>
          </a:prstGeom>
          <a:solidFill>
            <a:srgbClr val="93C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요구사항명세서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51F67-AF3F-4A13-ACDC-0A6989902AAC}"/>
              </a:ext>
            </a:extLst>
          </p:cNvPr>
          <p:cNvSpPr txBox="1"/>
          <p:nvPr/>
        </p:nvSpPr>
        <p:spPr>
          <a:xfrm>
            <a:off x="39949" y="51470"/>
            <a:ext cx="787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개발과정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38FD8D3-1578-41D6-B556-1C8973D9D9AC}"/>
              </a:ext>
            </a:extLst>
          </p:cNvPr>
          <p:cNvSpPr/>
          <p:nvPr/>
        </p:nvSpPr>
        <p:spPr>
          <a:xfrm>
            <a:off x="7668344" y="1595523"/>
            <a:ext cx="1224136" cy="544179"/>
          </a:xfrm>
          <a:prstGeom prst="ellipse">
            <a:avLst/>
          </a:prstGeom>
          <a:solidFill>
            <a:srgbClr val="93C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설계</a:t>
            </a:r>
            <a:endParaRPr lang="en-US" altLang="ko-KR" sz="13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13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명세서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559CA6-842D-4B06-8D31-D6CD65FD82AF}"/>
              </a:ext>
            </a:extLst>
          </p:cNvPr>
          <p:cNvSpPr/>
          <p:nvPr/>
        </p:nvSpPr>
        <p:spPr>
          <a:xfrm>
            <a:off x="7669415" y="2211710"/>
            <a:ext cx="1224136" cy="544179"/>
          </a:xfrm>
          <a:prstGeom prst="ellipse">
            <a:avLst/>
          </a:prstGeom>
          <a:solidFill>
            <a:srgbClr val="93C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소스코드</a:t>
            </a:r>
            <a:endParaRPr lang="en-US" altLang="ko-KR" sz="13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13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프로그램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FA82504-F708-4568-B576-3C19C6439614}"/>
              </a:ext>
            </a:extLst>
          </p:cNvPr>
          <p:cNvSpPr/>
          <p:nvPr/>
        </p:nvSpPr>
        <p:spPr>
          <a:xfrm>
            <a:off x="7668344" y="2819659"/>
            <a:ext cx="1224136" cy="544179"/>
          </a:xfrm>
          <a:prstGeom prst="ellipse">
            <a:avLst/>
          </a:prstGeom>
          <a:solidFill>
            <a:srgbClr val="93C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테스크결과보고서</a:t>
            </a:r>
            <a:endParaRPr lang="ko-KR" altLang="en-US" sz="13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431C7B2-8403-4F3D-A1A0-ACA99B7897F7}"/>
              </a:ext>
            </a:extLst>
          </p:cNvPr>
          <p:cNvSpPr/>
          <p:nvPr/>
        </p:nvSpPr>
        <p:spPr>
          <a:xfrm>
            <a:off x="7666334" y="3467731"/>
            <a:ext cx="1224136" cy="544179"/>
          </a:xfrm>
          <a:prstGeom prst="ellipse">
            <a:avLst/>
          </a:prstGeom>
          <a:solidFill>
            <a:srgbClr val="93C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최종</a:t>
            </a:r>
            <a:endParaRPr lang="en-US" altLang="ko-KR" sz="13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13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프로그램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E0DD26-0E90-472E-870A-8833916CF725}"/>
              </a:ext>
            </a:extLst>
          </p:cNvPr>
          <p:cNvGrpSpPr/>
          <p:nvPr/>
        </p:nvGrpSpPr>
        <p:grpSpPr>
          <a:xfrm>
            <a:off x="7465387" y="213691"/>
            <a:ext cx="1493679" cy="446414"/>
            <a:chOff x="6634704" y="578793"/>
            <a:chExt cx="2388679" cy="54717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5217A-1EE2-46C2-A8D7-6FED2C9B62E2}"/>
                </a:ext>
              </a:extLst>
            </p:cNvPr>
            <p:cNvSpPr/>
            <p:nvPr/>
          </p:nvSpPr>
          <p:spPr>
            <a:xfrm>
              <a:off x="6681558" y="578793"/>
              <a:ext cx="2341825" cy="54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LIFE CYCLE</a:t>
              </a:r>
              <a:endParaRPr lang="ko-KR" altLang="en-US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9E2B147-AE2E-4C28-9371-093F9369B08D}"/>
                </a:ext>
              </a:extLst>
            </p:cNvPr>
            <p:cNvSpPr/>
            <p:nvPr/>
          </p:nvSpPr>
          <p:spPr>
            <a:xfrm>
              <a:off x="6634704" y="578793"/>
              <a:ext cx="175923" cy="54717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26C97-1F7B-40A8-8937-F22CE18F4F83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0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693A27-6FA1-4CD1-B2A5-310435F2F15F}"/>
              </a:ext>
            </a:extLst>
          </p:cNvPr>
          <p:cNvSpPr/>
          <p:nvPr/>
        </p:nvSpPr>
        <p:spPr>
          <a:xfrm>
            <a:off x="3387460" y="4742259"/>
            <a:ext cx="2520280" cy="267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50C957-9D37-431C-9BE1-53B0D8749DDE}"/>
              </a:ext>
            </a:extLst>
          </p:cNvPr>
          <p:cNvGrpSpPr/>
          <p:nvPr/>
        </p:nvGrpSpPr>
        <p:grpSpPr>
          <a:xfrm>
            <a:off x="6516216" y="1563638"/>
            <a:ext cx="1805786" cy="873836"/>
            <a:chOff x="1259632" y="1124744"/>
            <a:chExt cx="1800200" cy="720080"/>
          </a:xfrm>
        </p:grpSpPr>
        <p:sp>
          <p:nvSpPr>
            <p:cNvPr id="4" name="모서리가 둥근 직사각형 13">
              <a:extLst>
                <a:ext uri="{FF2B5EF4-FFF2-40B4-BE49-F238E27FC236}">
                  <a16:creationId xmlns:a16="http://schemas.microsoft.com/office/drawing/2014/main" id="{1E867B53-9458-4903-85F3-F3668B7A3E7C}"/>
                </a:ext>
              </a:extLst>
            </p:cNvPr>
            <p:cNvSpPr/>
            <p:nvPr/>
          </p:nvSpPr>
          <p:spPr>
            <a:xfrm>
              <a:off x="1259632" y="1124744"/>
              <a:ext cx="1800200" cy="288032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23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</a:t>
              </a:r>
            </a:p>
          </p:txBody>
        </p:sp>
        <p:sp>
          <p:nvSpPr>
            <p:cNvPr id="5" name="아래쪽 화살표 14">
              <a:extLst>
                <a:ext uri="{FF2B5EF4-FFF2-40B4-BE49-F238E27FC236}">
                  <a16:creationId xmlns:a16="http://schemas.microsoft.com/office/drawing/2014/main" id="{EC330A7A-B52F-4456-B702-476AB50E8D53}"/>
                </a:ext>
              </a:extLst>
            </p:cNvPr>
            <p:cNvSpPr/>
            <p:nvPr/>
          </p:nvSpPr>
          <p:spPr>
            <a:xfrm>
              <a:off x="1907704" y="1484784"/>
              <a:ext cx="504056" cy="360040"/>
            </a:xfrm>
            <a:prstGeom prst="downArrow">
              <a:avLst/>
            </a:prstGeom>
            <a:solidFill>
              <a:schemeClr val="tx2">
                <a:lumMod val="40000"/>
                <a:lumOff val="60000"/>
                <a:alpha val="31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45F0835-69F6-46FE-95DE-377994447E6E}"/>
              </a:ext>
            </a:extLst>
          </p:cNvPr>
          <p:cNvSpPr txBox="1"/>
          <p:nvPr/>
        </p:nvSpPr>
        <p:spPr>
          <a:xfrm>
            <a:off x="39949" y="51470"/>
            <a:ext cx="787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강B" panose="02030600000101010101" pitchFamily="18" charset="-127"/>
                <a:ea typeface="HY강B" panose="02030600000101010101" pitchFamily="18" charset="-127"/>
              </a:rPr>
              <a:t>개발과정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E5228E1-C8F4-4A53-8E00-0404C793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20" y="3435846"/>
            <a:ext cx="2370960" cy="878836"/>
          </a:xfrm>
          <a:prstGeom prst="rect">
            <a:avLst/>
          </a:prstGeom>
        </p:spPr>
      </p:pic>
      <p:pic>
        <p:nvPicPr>
          <p:cNvPr id="26" name="그림 2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B1CEEF7D-7DE7-46E6-B4D1-F6B3C241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74" y="2571750"/>
            <a:ext cx="1899219" cy="7900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040CB2E-14ED-4466-BDE2-4866F30EA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43" y="4083918"/>
            <a:ext cx="2800537" cy="708371"/>
          </a:xfrm>
          <a:prstGeom prst="rect">
            <a:avLst/>
          </a:prstGeom>
        </p:spPr>
      </p:pic>
      <p:pic>
        <p:nvPicPr>
          <p:cNvPr id="30" name="그림 29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9DB2DF88-4822-4276-9379-DEAB0F6AE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667" y="3219822"/>
            <a:ext cx="2675895" cy="70837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3938F3-1C93-457F-9DE8-CE870E315777}"/>
              </a:ext>
            </a:extLst>
          </p:cNvPr>
          <p:cNvGrpSpPr/>
          <p:nvPr/>
        </p:nvGrpSpPr>
        <p:grpSpPr>
          <a:xfrm>
            <a:off x="3821507" y="1563638"/>
            <a:ext cx="1805786" cy="873836"/>
            <a:chOff x="1259632" y="1124744"/>
            <a:chExt cx="1800200" cy="720080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08CF3BBA-387D-4826-A6FE-73AE875E3013}"/>
                </a:ext>
              </a:extLst>
            </p:cNvPr>
            <p:cNvSpPr/>
            <p:nvPr/>
          </p:nvSpPr>
          <p:spPr>
            <a:xfrm>
              <a:off x="1259632" y="1124744"/>
              <a:ext cx="1800200" cy="288032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23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형상관리</a:t>
              </a:r>
            </a:p>
          </p:txBody>
        </p:sp>
        <p:sp>
          <p:nvSpPr>
            <p:cNvPr id="35" name="아래쪽 화살표 14">
              <a:extLst>
                <a:ext uri="{FF2B5EF4-FFF2-40B4-BE49-F238E27FC236}">
                  <a16:creationId xmlns:a16="http://schemas.microsoft.com/office/drawing/2014/main" id="{3F0E26A9-B031-4691-8C21-F3245CE38A4E}"/>
                </a:ext>
              </a:extLst>
            </p:cNvPr>
            <p:cNvSpPr/>
            <p:nvPr/>
          </p:nvSpPr>
          <p:spPr>
            <a:xfrm>
              <a:off x="1907704" y="1484784"/>
              <a:ext cx="504056" cy="360040"/>
            </a:xfrm>
            <a:prstGeom prst="downArrow">
              <a:avLst/>
            </a:prstGeom>
            <a:solidFill>
              <a:schemeClr val="tx2">
                <a:lumMod val="40000"/>
                <a:lumOff val="60000"/>
                <a:alpha val="31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8DCC2A-DB0D-45A0-832A-B951EB059915}"/>
              </a:ext>
            </a:extLst>
          </p:cNvPr>
          <p:cNvGrpSpPr/>
          <p:nvPr/>
        </p:nvGrpSpPr>
        <p:grpSpPr>
          <a:xfrm>
            <a:off x="1126798" y="1563638"/>
            <a:ext cx="1805786" cy="873836"/>
            <a:chOff x="1259632" y="1124744"/>
            <a:chExt cx="1800200" cy="720080"/>
          </a:xfrm>
        </p:grpSpPr>
        <p:sp>
          <p:nvSpPr>
            <p:cNvPr id="37" name="모서리가 둥근 직사각형 13">
              <a:extLst>
                <a:ext uri="{FF2B5EF4-FFF2-40B4-BE49-F238E27FC236}">
                  <a16:creationId xmlns:a16="http://schemas.microsoft.com/office/drawing/2014/main" id="{6A37D0EC-CDCD-4A22-ADEB-6DE202B72E13}"/>
                </a:ext>
              </a:extLst>
            </p:cNvPr>
            <p:cNvSpPr/>
            <p:nvPr/>
          </p:nvSpPr>
          <p:spPr>
            <a:xfrm>
              <a:off x="1259632" y="1124744"/>
              <a:ext cx="1800200" cy="288032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23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일정관리</a:t>
              </a:r>
            </a:p>
          </p:txBody>
        </p:sp>
        <p:sp>
          <p:nvSpPr>
            <p:cNvPr id="38" name="아래쪽 화살표 14">
              <a:extLst>
                <a:ext uri="{FF2B5EF4-FFF2-40B4-BE49-F238E27FC236}">
                  <a16:creationId xmlns:a16="http://schemas.microsoft.com/office/drawing/2014/main" id="{C967F803-B9E5-45DB-A262-D4921C93B81E}"/>
                </a:ext>
              </a:extLst>
            </p:cNvPr>
            <p:cNvSpPr/>
            <p:nvPr/>
          </p:nvSpPr>
          <p:spPr>
            <a:xfrm>
              <a:off x="1907704" y="1484784"/>
              <a:ext cx="504056" cy="360040"/>
            </a:xfrm>
            <a:prstGeom prst="downArrow">
              <a:avLst/>
            </a:prstGeom>
            <a:solidFill>
              <a:schemeClr val="tx2">
                <a:lumMod val="40000"/>
                <a:lumOff val="60000"/>
                <a:alpha val="31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pic>
        <p:nvPicPr>
          <p:cNvPr id="40" name="그림 39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3807C169-BAED-45C1-ACD0-74FC08CA5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00" y="2643758"/>
            <a:ext cx="2520381" cy="69166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CF4576C-01B3-41B1-A5B7-806627C05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1161" y="2499742"/>
            <a:ext cx="2675895" cy="577034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C5F133B8-5A14-44F1-8AF6-85B06980DD5A}"/>
              </a:ext>
            </a:extLst>
          </p:cNvPr>
          <p:cNvGrpSpPr/>
          <p:nvPr/>
        </p:nvGrpSpPr>
        <p:grpSpPr>
          <a:xfrm>
            <a:off x="7465387" y="213691"/>
            <a:ext cx="1493679" cy="446414"/>
            <a:chOff x="6634704" y="578793"/>
            <a:chExt cx="2388679" cy="54717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2F2F982-B6C4-4A28-B903-DE00F1BCF722}"/>
                </a:ext>
              </a:extLst>
            </p:cNvPr>
            <p:cNvSpPr/>
            <p:nvPr/>
          </p:nvSpPr>
          <p:spPr>
            <a:xfrm>
              <a:off x="6681558" y="578793"/>
              <a:ext cx="2341825" cy="54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도구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A550B0-1E41-4F87-B867-1D203FF8CD6A}"/>
                </a:ext>
              </a:extLst>
            </p:cNvPr>
            <p:cNvSpPr/>
            <p:nvPr/>
          </p:nvSpPr>
          <p:spPr>
            <a:xfrm>
              <a:off x="6634704" y="578793"/>
              <a:ext cx="175923" cy="54717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67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HY강B"/>
        <a:cs typeface=""/>
      </a:majorFont>
      <a:minorFont>
        <a:latin typeface="맑은 고딕"/>
        <a:ea typeface="HY강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154</Words>
  <Application>Microsoft Office PowerPoint</Application>
  <PresentationFormat>화면 슬라이드 쇼(16:9)</PresentationFormat>
  <Paragraphs>94</Paragraphs>
  <Slides>16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Noto Sans Korean Medium</vt:lpstr>
      <vt:lpstr>Noto Sans Korean Bold</vt:lpstr>
      <vt:lpstr>Arial</vt:lpstr>
      <vt:lpstr>맑은 고딕</vt:lpstr>
      <vt:lpstr>HY강B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이 나윤</cp:lastModifiedBy>
  <cp:revision>134</cp:revision>
  <dcterms:created xsi:type="dcterms:W3CDTF">2014-08-30T22:01:36Z</dcterms:created>
  <dcterms:modified xsi:type="dcterms:W3CDTF">2018-06-04T00:09:55Z</dcterms:modified>
</cp:coreProperties>
</file>